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/>
    <p:restoredTop sz="94665"/>
  </p:normalViewPr>
  <p:slideViewPr>
    <p:cSldViewPr snapToObjects="1">
      <p:cViewPr varScale="1">
        <p:scale>
          <a:sx n="60" d="100"/>
          <a:sy n="60" d="100"/>
        </p:scale>
        <p:origin x="2251" y="5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7ED87F-DB32-D848-9DEC-4B1646F1B3F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1F56AA-5463-094C-9EA2-53BE1E81D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7BD55-3284-B043-AF32-81FDEC0D9FE6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21183"/>
            <a:ext cx="7772400" cy="10057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26233" y="3499149"/>
            <a:ext cx="2589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Prep: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1</a:t>
            </a:r>
            <a:r>
              <a:rPr lang="en-US" baseline="30000" dirty="0" smtClean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Hour: 7:51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(586) 825-2620 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xt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24305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E-mail: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rpregano@wcskids.net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630" y="3788477"/>
            <a:ext cx="4222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Mrs. </a:t>
            </a:r>
            <a:r>
              <a:rPr lang="en-US" sz="2400" b="1" dirty="0" err="1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Pregano’s</a:t>
            </a:r>
            <a:r>
              <a:rPr lang="en-US" sz="2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  6</a:t>
            </a:r>
            <a:r>
              <a:rPr lang="en-US" sz="2400" b="1" baseline="30000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th </a:t>
            </a:r>
            <a:r>
              <a:rPr lang="en-US" sz="2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 &amp; 8</a:t>
            </a:r>
            <a:r>
              <a:rPr lang="en-US" sz="2400" b="1" baseline="30000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th</a:t>
            </a:r>
            <a:r>
              <a:rPr lang="en-US" sz="2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 Grade Social Studies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165" y="988709"/>
            <a:ext cx="398779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Respect is a MUST!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Be on time for class with all materials and ready to learn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Be Safe (no running or horseplay in the classroom)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No working on work for other subjects during class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Homework/classwork is expected to be completed on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Late work will be accepted up to the test for the unit with a 10% penalty for being late; any work turned in past that will earn a maximum grade of 65%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work not turned in will receive a zero (3 reminders will be given to turn it in)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ID’s must be worn and visible at all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No Agenda + No ID = NO PASS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No Cellular devices (keep them in your locker)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849184" y="999922"/>
            <a:ext cx="2528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Before school 7:15 daily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smtClean="0"/>
              <a:t>Wednesdays </a:t>
            </a:r>
            <a:r>
              <a:rPr lang="en-US" sz="1600" smtClean="0"/>
              <a:t>3:30–4:30 </a:t>
            </a:r>
            <a:r>
              <a:rPr lang="en-US" sz="1600" dirty="0" smtClean="0"/>
              <a:t>PM (WebEx) </a:t>
            </a:r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3366842" y="5110539"/>
            <a:ext cx="3719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WCS Board approved grading policy:</a:t>
            </a:r>
          </a:p>
          <a:p>
            <a:r>
              <a:rPr lang="en-US" dirty="0" smtClean="0"/>
              <a:t>75% Assessments (test, quiz, project)</a:t>
            </a:r>
          </a:p>
          <a:p>
            <a:r>
              <a:rPr lang="en-US" dirty="0" smtClean="0"/>
              <a:t>25% Classwork/Participation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314" y="5585025"/>
            <a:ext cx="2125953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Student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Student 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Appropriate textbook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Pen/Pencil </a:t>
            </a:r>
            <a:r>
              <a:rPr lang="en-US" sz="1100" dirty="0" smtClean="0"/>
              <a:t>(blue or black ink only, please)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Paper (notebook)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Pocket Folder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Completed assignment(s)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positive attitude!!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endParaRPr lang="en-US" sz="1100" dirty="0" smtClean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3283" y="7153814"/>
            <a:ext cx="46251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mrsfisettesclass.weebly.com</a:t>
            </a:r>
          </a:p>
          <a:p>
            <a:r>
              <a:rPr lang="en-US" sz="2400" b="1" dirty="0"/>
              <a:t>WebEx Personal </a:t>
            </a:r>
            <a:r>
              <a:rPr lang="en-US" sz="2400" b="1" dirty="0" smtClean="0"/>
              <a:t>Room</a:t>
            </a:r>
          </a:p>
          <a:p>
            <a:pPr algn="ctr"/>
            <a:r>
              <a:rPr lang="en-US" sz="2000" dirty="0" smtClean="0"/>
              <a:t>wcskids.webex.com/meet/</a:t>
            </a:r>
            <a:r>
              <a:rPr lang="en-US" sz="2000" dirty="0" err="1" smtClean="0"/>
              <a:t>rpregano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1631" y="3080263"/>
            <a:ext cx="149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Contact</a:t>
            </a:r>
            <a:endParaRPr lang="en-US" sz="24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0236" y="5049926"/>
            <a:ext cx="2177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Supply List</a:t>
            </a:r>
            <a:endParaRPr lang="en-US" sz="25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630" y="486629"/>
            <a:ext cx="42228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Expectations</a:t>
            </a:r>
            <a:endParaRPr lang="en-US" sz="26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3614" y="515143"/>
            <a:ext cx="2766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Tutoring schedule</a:t>
            </a:r>
            <a:endParaRPr lang="en-US" sz="21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2334640" y="5526788"/>
            <a:ext cx="15398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grading</a:t>
            </a:r>
            <a:endParaRPr lang="en-US" sz="26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2630" y="8343762"/>
            <a:ext cx="1911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Sign here</a:t>
            </a:r>
            <a:endParaRPr lang="en-US" sz="26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9699" y="6764442"/>
            <a:ext cx="2766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Class website</a:t>
            </a:r>
            <a:endParaRPr lang="en-US" sz="26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8182" y="9246402"/>
            <a:ext cx="247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Parent signature</a:t>
            </a:r>
            <a:endParaRPr lang="en-US" sz="14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13533" y="9249496"/>
            <a:ext cx="242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student signature</a:t>
            </a:r>
            <a:endParaRPr lang="en-US" sz="14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6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11715</TotalTime>
  <Words>229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AGRunningLateIsMyCardio Medium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Tyne Brack</dc:creator>
  <cp:lastModifiedBy>Rachel Pregano</cp:lastModifiedBy>
  <cp:revision>36</cp:revision>
  <cp:lastPrinted>2019-09-05T12:02:32Z</cp:lastPrinted>
  <dcterms:created xsi:type="dcterms:W3CDTF">2018-05-23T17:16:45Z</dcterms:created>
  <dcterms:modified xsi:type="dcterms:W3CDTF">2021-08-30T15:03:08Z</dcterms:modified>
</cp:coreProperties>
</file>